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8" r:id="rId8"/>
    <p:sldId id="267" r:id="rId9"/>
    <p:sldId id="269" r:id="rId10"/>
    <p:sldId id="261" r:id="rId11"/>
    <p:sldId id="270" r:id="rId12"/>
    <p:sldId id="271" r:id="rId13"/>
    <p:sldId id="264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AE88B-2D01-046A-4526-FE9852D8AF2C}" v="1" dt="2024-07-04T12:12:03.981"/>
    <p1510:client id="{1B8117CB-C23D-3A63-F249-62689DBA8BCD}" v="2" dt="2024-07-04T09:57:25.320"/>
    <p1510:client id="{253E8D32-7985-843F-D8CD-50ACBAB6B8FE}" v="405" dt="2024-07-04T10:20:48.085"/>
    <p1510:client id="{4DEAC8E7-1141-131C-10E9-88A0D6105CC5}" v="195" dt="2024-07-04T10:30:05.343"/>
    <p1510:client id="{4ED1676C-D3E7-3A16-D974-FF4B32944E57}" v="71" dt="2024-07-04T09:53:22.703"/>
    <p1510:client id="{7CD06E25-E675-C1C4-E6C6-14C90BB8718F}" v="167" dt="2024-07-04T11:27:25.266"/>
    <p1510:client id="{9D8D287C-AFF4-D07A-AFF0-CDE6D4D872F8}" v="1" dt="2024-07-04T10:39:30.588"/>
    <p1510:client id="{C52F0CB3-B84D-EF7D-7CD0-5EF767B5E5A8}" v="193" dt="2024-07-04T10:32:44.040"/>
    <p1510:client id="{E6AD39DA-7D54-1FA7-23E8-88D721D66100}" v="191" dt="2024-07-04T10:12:15.368"/>
    <p1510:client id="{FF0B9DBC-6331-590D-74B3-5838769B30C5}" v="91" dt="2024-07-04T11:46:00.5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microsoft.com/office/2016/11/relationships/changesInfo" Target="changesInfos/changesInfo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Maggs" userId="S::daniel.maggs@motohaus.com::58dd7813-3ae2-4bf0-886a-07aa2dace31c" providerId="AD" clId="Web-{E6AD39DA-7D54-1FA7-23E8-88D721D66100}"/>
    <pc:docChg chg="modSld">
      <pc:chgData name="Daniel Maggs" userId="S::daniel.maggs@motohaus.com::58dd7813-3ae2-4bf0-886a-07aa2dace31c" providerId="AD" clId="Web-{E6AD39DA-7D54-1FA7-23E8-88D721D66100}" dt="2024-07-04T10:12:15.368" v="186"/>
      <pc:docMkLst>
        <pc:docMk/>
      </pc:docMkLst>
      <pc:sldChg chg="delSp modSp">
        <pc:chgData name="Daniel Maggs" userId="S::daniel.maggs@motohaus.com::58dd7813-3ae2-4bf0-886a-07aa2dace31c" providerId="AD" clId="Web-{E6AD39DA-7D54-1FA7-23E8-88D721D66100}" dt="2024-07-04T10:12:15.368" v="186"/>
        <pc:sldMkLst>
          <pc:docMk/>
          <pc:sldMk cId="628937931" sldId="269"/>
        </pc:sldMkLst>
        <pc:spChg chg="del">
          <ac:chgData name="Daniel Maggs" userId="S::daniel.maggs@motohaus.com::58dd7813-3ae2-4bf0-886a-07aa2dace31c" providerId="AD" clId="Web-{E6AD39DA-7D54-1FA7-23E8-88D721D66100}" dt="2024-07-04T10:11:11.491" v="181"/>
          <ac:spMkLst>
            <pc:docMk/>
            <pc:sldMk cId="628937931" sldId="269"/>
            <ac:spMk id="7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7.506" v="3"/>
          <ac:spMkLst>
            <pc:docMk/>
            <pc:sldMk cId="628937931" sldId="269"/>
            <ac:spMk id="8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0.522" v="12"/>
          <ac:spMkLst>
            <pc:docMk/>
            <pc:sldMk cId="628937931" sldId="269"/>
            <ac:spMk id="9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1.834" v="13"/>
          <ac:spMkLst>
            <pc:docMk/>
            <pc:sldMk cId="628937931" sldId="269"/>
            <ac:spMk id="10" creationId="{00000000-0000-0000-0000-000000000000}"/>
          </ac:spMkLst>
        </pc:spChg>
        <pc:spChg chg="del mod">
          <ac:chgData name="Daniel Maggs" userId="S::daniel.maggs@motohaus.com::58dd7813-3ae2-4bf0-886a-07aa2dace31c" providerId="AD" clId="Web-{E6AD39DA-7D54-1FA7-23E8-88D721D66100}" dt="2024-07-04T10:10:33.006" v="14"/>
          <ac:spMkLst>
            <pc:docMk/>
            <pc:sldMk cId="628937931" sldId="269"/>
            <ac:spMk id="11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3.866" v="15"/>
          <ac:spMkLst>
            <pc:docMk/>
            <pc:sldMk cId="628937931" sldId="269"/>
            <ac:spMk id="12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4.944" v="16"/>
          <ac:spMkLst>
            <pc:docMk/>
            <pc:sldMk cId="628937931" sldId="269"/>
            <ac:spMk id="13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6.006" v="17"/>
          <ac:spMkLst>
            <pc:docMk/>
            <pc:sldMk cId="628937931" sldId="269"/>
            <ac:spMk id="14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6.866" v="18"/>
          <ac:spMkLst>
            <pc:docMk/>
            <pc:sldMk cId="628937931" sldId="269"/>
            <ac:spMk id="15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37.881" v="19"/>
          <ac:spMkLst>
            <pc:docMk/>
            <pc:sldMk cId="628937931" sldId="269"/>
            <ac:spMk id="16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5.725" v="2"/>
          <ac:spMkLst>
            <pc:docMk/>
            <pc:sldMk cId="628937931" sldId="269"/>
            <ac:spMk id="17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8.787" v="4"/>
          <ac:spMkLst>
            <pc:docMk/>
            <pc:sldMk cId="628937931" sldId="269"/>
            <ac:spMk id="18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0.256" v="5"/>
          <ac:spMkLst>
            <pc:docMk/>
            <pc:sldMk cId="628937931" sldId="269"/>
            <ac:spMk id="19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1.740" v="6"/>
          <ac:spMkLst>
            <pc:docMk/>
            <pc:sldMk cId="628937931" sldId="269"/>
            <ac:spMk id="20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3.256" v="7"/>
          <ac:spMkLst>
            <pc:docMk/>
            <pc:sldMk cId="628937931" sldId="269"/>
            <ac:spMk id="21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4.287" v="8"/>
          <ac:spMkLst>
            <pc:docMk/>
            <pc:sldMk cId="628937931" sldId="269"/>
            <ac:spMk id="22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5.678" v="9"/>
          <ac:spMkLst>
            <pc:docMk/>
            <pc:sldMk cId="628937931" sldId="269"/>
            <ac:spMk id="23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7.334" v="10"/>
          <ac:spMkLst>
            <pc:docMk/>
            <pc:sldMk cId="628937931" sldId="269"/>
            <ac:spMk id="24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28.428" v="11"/>
          <ac:spMkLst>
            <pc:docMk/>
            <pc:sldMk cId="628937931" sldId="269"/>
            <ac:spMk id="25" creationId="{00000000-0000-0000-0000-000000000000}"/>
          </ac:spMkLst>
        </pc:spChg>
        <pc:spChg chg="del">
          <ac:chgData name="Daniel Maggs" userId="S::daniel.maggs@motohaus.com::58dd7813-3ae2-4bf0-886a-07aa2dace31c" providerId="AD" clId="Web-{E6AD39DA-7D54-1FA7-23E8-88D721D66100}" dt="2024-07-04T10:10:13.115" v="1"/>
          <ac:spMkLst>
            <pc:docMk/>
            <pc:sldMk cId="628937931" sldId="269"/>
            <ac:spMk id="26" creationId="{00000000-0000-0000-0000-000000000000}"/>
          </ac:spMkLst>
        </pc:spChg>
        <pc:graphicFrameChg chg="mod modGraphic">
          <ac:chgData name="Daniel Maggs" userId="S::daniel.maggs@motohaus.com::58dd7813-3ae2-4bf0-886a-07aa2dace31c" providerId="AD" clId="Web-{E6AD39DA-7D54-1FA7-23E8-88D721D66100}" dt="2024-07-04T10:12:15.368" v="186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253E8D32-7985-843F-D8CD-50ACBAB6B8FE}"/>
    <pc:docChg chg="modSld">
      <pc:chgData name="Daniel Maggs" userId="S::daniel.maggs@motohaus.com::58dd7813-3ae2-4bf0-886a-07aa2dace31c" providerId="AD" clId="Web-{253E8D32-7985-843F-D8CD-50ACBAB6B8FE}" dt="2024-07-04T10:20:48.085" v="400"/>
      <pc:docMkLst>
        <pc:docMk/>
      </pc:docMkLst>
      <pc:sldChg chg="modSp">
        <pc:chgData name="Daniel Maggs" userId="S::daniel.maggs@motohaus.com::58dd7813-3ae2-4bf0-886a-07aa2dace31c" providerId="AD" clId="Web-{253E8D32-7985-843F-D8CD-50ACBAB6B8FE}" dt="2024-07-04T10:20:48.085" v="400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253E8D32-7985-843F-D8CD-50ACBAB6B8FE}" dt="2024-07-04T10:20:48.085" v="400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4DEAC8E7-1141-131C-10E9-88A0D6105CC5}"/>
    <pc:docChg chg="modSld">
      <pc:chgData name="Daniel Maggs" userId="S::daniel.maggs@motohaus.com::58dd7813-3ae2-4bf0-886a-07aa2dace31c" providerId="AD" clId="Web-{4DEAC8E7-1141-131C-10E9-88A0D6105CC5}" dt="2024-07-04T10:30:05.343" v="190"/>
      <pc:docMkLst>
        <pc:docMk/>
      </pc:docMkLst>
      <pc:sldChg chg="modSp">
        <pc:chgData name="Daniel Maggs" userId="S::daniel.maggs@motohaus.com::58dd7813-3ae2-4bf0-886a-07aa2dace31c" providerId="AD" clId="Web-{4DEAC8E7-1141-131C-10E9-88A0D6105CC5}" dt="2024-07-04T10:30:05.343" v="190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4DEAC8E7-1141-131C-10E9-88A0D6105CC5}" dt="2024-07-04T10:30:05.343" v="190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7CD06E25-E675-C1C4-E6C6-14C90BB8718F}"/>
    <pc:docChg chg="modSld">
      <pc:chgData name="Daniel Maggs" userId="S::daniel.maggs@motohaus.com::58dd7813-3ae2-4bf0-886a-07aa2dace31c" providerId="AD" clId="Web-{7CD06E25-E675-C1C4-E6C6-14C90BB8718F}" dt="2024-07-04T11:27:25.266" v="162"/>
      <pc:docMkLst>
        <pc:docMk/>
      </pc:docMkLst>
      <pc:sldChg chg="modSp">
        <pc:chgData name="Daniel Maggs" userId="S::daniel.maggs@motohaus.com::58dd7813-3ae2-4bf0-886a-07aa2dace31c" providerId="AD" clId="Web-{7CD06E25-E675-C1C4-E6C6-14C90BB8718F}" dt="2024-07-04T11:27:25.266" v="162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7CD06E25-E675-C1C4-E6C6-14C90BB8718F}" dt="2024-07-04T11:27:25.266" v="162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4ED1676C-D3E7-3A16-D974-FF4B32944E57}"/>
    <pc:docChg chg="modSld">
      <pc:chgData name="Daniel Maggs" userId="S::daniel.maggs@motohaus.com::58dd7813-3ae2-4bf0-886a-07aa2dace31c" providerId="AD" clId="Web-{4ED1676C-D3E7-3A16-D974-FF4B32944E57}" dt="2024-07-04T09:53:19.796" v="1"/>
      <pc:docMkLst>
        <pc:docMk/>
      </pc:docMkLst>
      <pc:sldChg chg="modSp">
        <pc:chgData name="Daniel Maggs" userId="S::daniel.maggs@motohaus.com::58dd7813-3ae2-4bf0-886a-07aa2dace31c" providerId="AD" clId="Web-{4ED1676C-D3E7-3A16-D974-FF4B32944E57}" dt="2024-07-04T09:53:19.796" v="1"/>
        <pc:sldMkLst>
          <pc:docMk/>
          <pc:sldMk cId="628937931" sldId="269"/>
        </pc:sldMkLst>
        <pc:graphicFrameChg chg="modGraphic">
          <ac:chgData name="Daniel Maggs" userId="S::daniel.maggs@motohaus.com::58dd7813-3ae2-4bf0-886a-07aa2dace31c" providerId="AD" clId="Web-{4ED1676C-D3E7-3A16-D974-FF4B32944E57}" dt="2024-07-04T09:53:19.796" v="1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FF0B9DBC-6331-590D-74B3-5838769B30C5}"/>
    <pc:docChg chg="modSld">
      <pc:chgData name="Daniel Maggs" userId="S::daniel.maggs@motohaus.com::58dd7813-3ae2-4bf0-886a-07aa2dace31c" providerId="AD" clId="Web-{FF0B9DBC-6331-590D-74B3-5838769B30C5}" dt="2024-07-04T11:45:58.652" v="6"/>
      <pc:docMkLst>
        <pc:docMk/>
      </pc:docMkLst>
      <pc:sldChg chg="addSp delSp modSp mod setBg">
        <pc:chgData name="Daniel Maggs" userId="S::daniel.maggs@motohaus.com::58dd7813-3ae2-4bf0-886a-07aa2dace31c" providerId="AD" clId="Web-{FF0B9DBC-6331-590D-74B3-5838769B30C5}" dt="2024-07-04T11:45:58.652" v="6"/>
        <pc:sldMkLst>
          <pc:docMk/>
          <pc:sldMk cId="628937931" sldId="269"/>
        </pc:sldMkLst>
        <pc:spChg chg="mod">
          <ac:chgData name="Daniel Maggs" userId="S::daniel.maggs@motohaus.com::58dd7813-3ae2-4bf0-886a-07aa2dace31c" providerId="AD" clId="Web-{FF0B9DBC-6331-590D-74B3-5838769B30C5}" dt="2024-07-04T11:45:46.793" v="4"/>
          <ac:spMkLst>
            <pc:docMk/>
            <pc:sldMk cId="628937931" sldId="269"/>
            <ac:spMk id="6" creationId="{5A3578F7-1045-8C73-9EDE-5EC1762DFA4B}"/>
          </ac:spMkLst>
        </pc:spChg>
        <pc:spChg chg="add del">
          <ac:chgData name="Daniel Maggs" userId="S::daniel.maggs@motohaus.com::58dd7813-3ae2-4bf0-886a-07aa2dace31c" providerId="AD" clId="Web-{FF0B9DBC-6331-590D-74B3-5838769B30C5}" dt="2024-07-04T11:45:46.761" v="3"/>
          <ac:spMkLst>
            <pc:docMk/>
            <pc:sldMk cId="628937931" sldId="269"/>
            <ac:spMk id="27" creationId="{A4AC5506-6312-4701-8D3C-40187889A947}"/>
          </ac:spMkLst>
        </pc:spChg>
        <pc:spChg chg="add">
          <ac:chgData name="Daniel Maggs" userId="S::daniel.maggs@motohaus.com::58dd7813-3ae2-4bf0-886a-07aa2dace31c" providerId="AD" clId="Web-{FF0B9DBC-6331-590D-74B3-5838769B30C5}" dt="2024-07-04T11:45:46.793" v="4"/>
          <ac:spMkLst>
            <pc:docMk/>
            <pc:sldMk cId="628937931" sldId="269"/>
            <ac:spMk id="29" creationId="{BCED4D40-4B67-4331-AC48-79B82B4A47D8}"/>
          </ac:spMkLst>
        </pc:spChg>
        <pc:spChg chg="add">
          <ac:chgData name="Daniel Maggs" userId="S::daniel.maggs@motohaus.com::58dd7813-3ae2-4bf0-886a-07aa2dace31c" providerId="AD" clId="Web-{FF0B9DBC-6331-590D-74B3-5838769B30C5}" dt="2024-07-04T11:45:46.793" v="4"/>
          <ac:spMkLst>
            <pc:docMk/>
            <pc:sldMk cId="628937931" sldId="269"/>
            <ac:spMk id="30" creationId="{670CEDEF-4F34-412E-84EE-329C1E936AF5}"/>
          </ac:spMkLst>
        </pc:spChg>
        <pc:graphicFrameChg chg="del">
          <ac:chgData name="Daniel Maggs" userId="S::daniel.maggs@motohaus.com::58dd7813-3ae2-4bf0-886a-07aa2dace31c" providerId="AD" clId="Web-{FF0B9DBC-6331-590D-74B3-5838769B30C5}" dt="2024-07-04T11:45:17.354" v="0"/>
          <ac:graphicFrameMkLst>
            <pc:docMk/>
            <pc:sldMk cId="628937931" sldId="269"/>
            <ac:graphicFrameMk id="3" creationId="{24F0A14B-0637-8AA7-F39C-9FACB747CA47}"/>
          </ac:graphicFrameMkLst>
        </pc:graphicFrameChg>
        <pc:graphicFrameChg chg="add mod modGraphic">
          <ac:chgData name="Daniel Maggs" userId="S::daniel.maggs@motohaus.com::58dd7813-3ae2-4bf0-886a-07aa2dace31c" providerId="AD" clId="Web-{FF0B9DBC-6331-590D-74B3-5838769B30C5}" dt="2024-07-04T11:45:58.652" v="6"/>
          <ac:graphicFrameMkLst>
            <pc:docMk/>
            <pc:sldMk cId="628937931" sldId="269"/>
            <ac:graphicFrameMk id="4" creationId="{84215F54-E7EF-3A29-E950-27266C19EE36}"/>
          </ac:graphicFrameMkLst>
        </pc:graphicFrameChg>
      </pc:sldChg>
    </pc:docChg>
  </pc:docChgLst>
  <pc:docChgLst>
    <pc:chgData name="Catharyne Walton" userId="S::catharyne.walton@motohaus.com::230a3c57-b865-49d2-a0e8-1d81f5f417b4" providerId="AD" clId="Web-{3CA68833-95A4-A97C-F42D-AC3E8B567010}"/>
    <pc:docChg chg="addSld delSld modSld">
      <pc:chgData name="Catharyne Walton" userId="S::catharyne.walton@motohaus.com::230a3c57-b865-49d2-a0e8-1d81f5f417b4" providerId="AD" clId="Web-{3CA68833-95A4-A97C-F42D-AC3E8B567010}" dt="2024-06-19T12:04:53.677" v="3"/>
      <pc:docMkLst>
        <pc:docMk/>
      </pc:docMkLst>
      <pc:sldChg chg="addSp delSp modSp new del">
        <pc:chgData name="Catharyne Walton" userId="S::catharyne.walton@motohaus.com::230a3c57-b865-49d2-a0e8-1d81f5f417b4" providerId="AD" clId="Web-{3CA68833-95A4-A97C-F42D-AC3E8B567010}" dt="2024-06-19T12:04:53.677" v="3"/>
        <pc:sldMkLst>
          <pc:docMk/>
          <pc:sldMk cId="245791788" sldId="273"/>
        </pc:sldMkLst>
        <pc:spChg chg="del mod">
          <ac:chgData name="Catharyne Walton" userId="S::catharyne.walton@motohaus.com::230a3c57-b865-49d2-a0e8-1d81f5f417b4" providerId="AD" clId="Web-{3CA68833-95A4-A97C-F42D-AC3E8B567010}" dt="2024-06-19T12:04:19.221" v="2"/>
          <ac:spMkLst>
            <pc:docMk/>
            <pc:sldMk cId="245791788" sldId="273"/>
            <ac:spMk id="3" creationId="{AB867063-2DF7-AF75-9438-0128DF0AEDDD}"/>
          </ac:spMkLst>
        </pc:spChg>
        <pc:graphicFrameChg chg="add mod ord modGraphic">
          <ac:chgData name="Catharyne Walton" userId="S::catharyne.walton@motohaus.com::230a3c57-b865-49d2-a0e8-1d81f5f417b4" providerId="AD" clId="Web-{3CA68833-95A4-A97C-F42D-AC3E8B567010}" dt="2024-06-19T12:04:19.221" v="2"/>
          <ac:graphicFrameMkLst>
            <pc:docMk/>
            <pc:sldMk cId="245791788" sldId="273"/>
            <ac:graphicFrameMk id="5" creationId="{16904E18-3239-C158-868F-9E17B734122F}"/>
          </ac:graphicFrameMkLst>
        </pc:graphicFrameChg>
      </pc:sldChg>
    </pc:docChg>
  </pc:docChgLst>
  <pc:docChgLst>
    <pc:chgData name="Daniel Maggs" userId="S::daniel.maggs@motohaus.com::58dd7813-3ae2-4bf0-886a-07aa2dace31c" providerId="AD" clId="Web-{992A29CE-8E43-575D-1661-5BB221A9E65B}"/>
    <pc:docChg chg="addSld modSld">
      <pc:chgData name="Daniel Maggs" userId="S::daniel.maggs@motohaus.com::58dd7813-3ae2-4bf0-886a-07aa2dace31c" providerId="AD" clId="Web-{992A29CE-8E43-575D-1661-5BB221A9E65B}" dt="2024-06-14T07:56:31.750" v="14"/>
      <pc:docMkLst>
        <pc:docMk/>
      </pc:docMkLst>
      <pc:sldChg chg="modSp">
        <pc:chgData name="Daniel Maggs" userId="S::daniel.maggs@motohaus.com::58dd7813-3ae2-4bf0-886a-07aa2dace31c" providerId="AD" clId="Web-{992A29CE-8E43-575D-1661-5BB221A9E65B}" dt="2024-06-14T07:54:53.947" v="1" actId="1076"/>
        <pc:sldMkLst>
          <pc:docMk/>
          <pc:sldMk cId="3581432224" sldId="267"/>
        </pc:sldMkLst>
        <pc:picChg chg="mod">
          <ac:chgData name="Daniel Maggs" userId="S::daniel.maggs@motohaus.com::58dd7813-3ae2-4bf0-886a-07aa2dace31c" providerId="AD" clId="Web-{992A29CE-8E43-575D-1661-5BB221A9E65B}" dt="2024-06-14T07:54:53.947" v="1" actId="1076"/>
          <ac:picMkLst>
            <pc:docMk/>
            <pc:sldMk cId="3581432224" sldId="267"/>
            <ac:picMk id="11" creationId="{FD924781-0304-7E34-B429-2B9E71973E18}"/>
          </ac:picMkLst>
        </pc:picChg>
      </pc:sldChg>
      <pc:sldChg chg="addSp delSp modSp add replId">
        <pc:chgData name="Daniel Maggs" userId="S::daniel.maggs@motohaus.com::58dd7813-3ae2-4bf0-886a-07aa2dace31c" providerId="AD" clId="Web-{992A29CE-8E43-575D-1661-5BB221A9E65B}" dt="2024-06-14T07:56:31.750" v="14"/>
        <pc:sldMkLst>
          <pc:docMk/>
          <pc:sldMk cId="628937931" sldId="269"/>
        </pc:sldMkLst>
        <pc:spChg chg="del mod">
          <ac:chgData name="Daniel Maggs" userId="S::daniel.maggs@motohaus.com::58dd7813-3ae2-4bf0-886a-07aa2dace31c" providerId="AD" clId="Web-{992A29CE-8E43-575D-1661-5BB221A9E65B}" dt="2024-06-14T07:55:40.341" v="4"/>
          <ac:spMkLst>
            <pc:docMk/>
            <pc:sldMk cId="628937931" sldId="269"/>
            <ac:spMk id="4" creationId="{F4D60E1A-AABB-94D6-3A5B-22A5FAB690CA}"/>
          </ac:spMkLst>
        </pc:spChg>
        <pc:spChg chg="del">
          <ac:chgData name="Daniel Maggs" userId="S::daniel.maggs@motohaus.com::58dd7813-3ae2-4bf0-886a-07aa2dace31c" providerId="AD" clId="Web-{992A29CE-8E43-575D-1661-5BB221A9E65B}" dt="2024-06-14T07:55:42.294" v="5"/>
          <ac:spMkLst>
            <pc:docMk/>
            <pc:sldMk cId="628937931" sldId="269"/>
            <ac:spMk id="5" creationId="{1A0DD062-B884-AA63-59E0-070C22BC3AA7}"/>
          </ac:spMkLst>
        </pc:spChg>
        <pc:graphicFrameChg chg="add mod modGraphic">
          <ac:chgData name="Daniel Maggs" userId="S::daniel.maggs@motohaus.com::58dd7813-3ae2-4bf0-886a-07aa2dace31c" providerId="AD" clId="Web-{992A29CE-8E43-575D-1661-5BB221A9E65B}" dt="2024-06-14T07:56:31.750" v="14"/>
          <ac:graphicFrameMkLst>
            <pc:docMk/>
            <pc:sldMk cId="628937931" sldId="269"/>
            <ac:graphicFrameMk id="3" creationId="{24F0A14B-0637-8AA7-F39C-9FACB747CA47}"/>
          </ac:graphicFrameMkLst>
        </pc:graphicFrameChg>
        <pc:picChg chg="del mod">
          <ac:chgData name="Daniel Maggs" userId="S::daniel.maggs@motohaus.com::58dd7813-3ae2-4bf0-886a-07aa2dace31c" providerId="AD" clId="Web-{992A29CE-8E43-575D-1661-5BB221A9E65B}" dt="2024-06-14T07:56:00.670" v="9"/>
          <ac:picMkLst>
            <pc:docMk/>
            <pc:sldMk cId="628937931" sldId="269"/>
            <ac:picMk id="11" creationId="{FD924781-0304-7E34-B429-2B9E71973E18}"/>
          </ac:picMkLst>
        </pc:picChg>
      </pc:sldChg>
    </pc:docChg>
  </pc:docChgLst>
  <pc:docChgLst>
    <pc:chgData name="Daniel Maggs" userId="S::daniel.maggs@motohaus.com::58dd7813-3ae2-4bf0-886a-07aa2dace31c" providerId="AD" clId="Web-{5931E949-F48F-9D69-4231-78FD5F44946A}"/>
    <pc:docChg chg="modSld">
      <pc:chgData name="Daniel Maggs" userId="S::daniel.maggs@motohaus.com::58dd7813-3ae2-4bf0-886a-07aa2dace31c" providerId="AD" clId="Web-{5931E949-F48F-9D69-4231-78FD5F44946A}" dt="2024-06-25T09:02:32.970" v="2"/>
      <pc:docMkLst>
        <pc:docMk/>
      </pc:docMkLst>
      <pc:sldChg chg="modSp">
        <pc:chgData name="Daniel Maggs" userId="S::daniel.maggs@motohaus.com::58dd7813-3ae2-4bf0-886a-07aa2dace31c" providerId="AD" clId="Web-{5931E949-F48F-9D69-4231-78FD5F44946A}" dt="2024-06-25T09:02:32.970" v="2"/>
        <pc:sldMkLst>
          <pc:docMk/>
          <pc:sldMk cId="628937931" sldId="269"/>
        </pc:sldMkLst>
        <pc:graphicFrameChg chg="mod modGraphic">
          <ac:chgData name="Daniel Maggs" userId="S::daniel.maggs@motohaus.com::58dd7813-3ae2-4bf0-886a-07aa2dace31c" providerId="AD" clId="Web-{5931E949-F48F-9D69-4231-78FD5F44946A}" dt="2024-06-25T09:02:32.970" v="2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0C03B97C-1DB1-B0CD-6A2B-A9E3F1A5749E}"/>
    <pc:docChg chg="modSld">
      <pc:chgData name="Daniel Maggs" userId="S::daniel.maggs@motohaus.com::58dd7813-3ae2-4bf0-886a-07aa2dace31c" providerId="AD" clId="Web-{0C03B97C-1DB1-B0CD-6A2B-A9E3F1A5749E}" dt="2024-06-25T12:19:07.752" v="1"/>
      <pc:docMkLst>
        <pc:docMk/>
      </pc:docMkLst>
      <pc:sldChg chg="modSp">
        <pc:chgData name="Daniel Maggs" userId="S::daniel.maggs@motohaus.com::58dd7813-3ae2-4bf0-886a-07aa2dace31c" providerId="AD" clId="Web-{0C03B97C-1DB1-B0CD-6A2B-A9E3F1A5749E}" dt="2024-06-25T12:19:07.752" v="1"/>
        <pc:sldMkLst>
          <pc:docMk/>
          <pc:sldMk cId="628937931" sldId="269"/>
        </pc:sldMkLst>
        <pc:graphicFrameChg chg="modGraphic">
          <ac:chgData name="Daniel Maggs" userId="S::daniel.maggs@motohaus.com::58dd7813-3ae2-4bf0-886a-07aa2dace31c" providerId="AD" clId="Web-{0C03B97C-1DB1-B0CD-6A2B-A9E3F1A5749E}" dt="2024-06-25T12:19:07.752" v="1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1B8117CB-C23D-3A63-F249-62689DBA8BCD}"/>
    <pc:docChg chg="modSld">
      <pc:chgData name="Daniel Maggs" userId="S::daniel.maggs@motohaus.com::58dd7813-3ae2-4bf0-886a-07aa2dace31c" providerId="AD" clId="Web-{1B8117CB-C23D-3A63-F249-62689DBA8BCD}" dt="2024-07-04T09:57:25.320" v="1" actId="1076"/>
      <pc:docMkLst>
        <pc:docMk/>
      </pc:docMkLst>
      <pc:sldChg chg="modSp">
        <pc:chgData name="Daniel Maggs" userId="S::daniel.maggs@motohaus.com::58dd7813-3ae2-4bf0-886a-07aa2dace31c" providerId="AD" clId="Web-{1B8117CB-C23D-3A63-F249-62689DBA8BCD}" dt="2024-07-04T09:57:25.320" v="1" actId="1076"/>
        <pc:sldMkLst>
          <pc:docMk/>
          <pc:sldMk cId="628937931" sldId="269"/>
        </pc:sldMkLst>
        <pc:spChg chg="mod">
          <ac:chgData name="Daniel Maggs" userId="S::daniel.maggs@motohaus.com::58dd7813-3ae2-4bf0-886a-07aa2dace31c" providerId="AD" clId="Web-{1B8117CB-C23D-3A63-F249-62689DBA8BCD}" dt="2024-07-04T09:57:25.320" v="1" actId="1076"/>
          <ac:spMkLst>
            <pc:docMk/>
            <pc:sldMk cId="628937931" sldId="269"/>
            <ac:spMk id="13" creationId="{00000000-0000-0000-0000-000000000000}"/>
          </ac:spMkLst>
        </pc:spChg>
      </pc:sldChg>
    </pc:docChg>
  </pc:docChgLst>
  <pc:docChgLst>
    <pc:chgData name="Daniel Maggs" userId="S::daniel.maggs@motohaus.com::58dd7813-3ae2-4bf0-886a-07aa2dace31c" providerId="AD" clId="Web-{C52F0CB3-B84D-EF7D-7CD0-5EF767B5E5A8}"/>
    <pc:docChg chg="modSld">
      <pc:chgData name="Daniel Maggs" userId="S::daniel.maggs@motohaus.com::58dd7813-3ae2-4bf0-886a-07aa2dace31c" providerId="AD" clId="Web-{C52F0CB3-B84D-EF7D-7CD0-5EF767B5E5A8}" dt="2024-07-04T10:32:44.024" v="185"/>
      <pc:docMkLst>
        <pc:docMk/>
      </pc:docMkLst>
      <pc:sldChg chg="modSp">
        <pc:chgData name="Daniel Maggs" userId="S::daniel.maggs@motohaus.com::58dd7813-3ae2-4bf0-886a-07aa2dace31c" providerId="AD" clId="Web-{C52F0CB3-B84D-EF7D-7CD0-5EF767B5E5A8}" dt="2024-07-04T10:32:44.024" v="185"/>
        <pc:sldMkLst>
          <pc:docMk/>
          <pc:sldMk cId="628937931" sldId="269"/>
        </pc:sldMkLst>
        <pc:spChg chg="mod">
          <ac:chgData name="Daniel Maggs" userId="S::daniel.maggs@motohaus.com::58dd7813-3ae2-4bf0-886a-07aa2dace31c" providerId="AD" clId="Web-{C52F0CB3-B84D-EF7D-7CD0-5EF767B5E5A8}" dt="2024-07-04T10:32:11.413" v="4" actId="20577"/>
          <ac:spMkLst>
            <pc:docMk/>
            <pc:sldMk cId="628937931" sldId="269"/>
            <ac:spMk id="6" creationId="{5A3578F7-1045-8C73-9EDE-5EC1762DFA4B}"/>
          </ac:spMkLst>
        </pc:spChg>
        <pc:graphicFrameChg chg="mod modGraphic">
          <ac:chgData name="Daniel Maggs" userId="S::daniel.maggs@motohaus.com::58dd7813-3ae2-4bf0-886a-07aa2dace31c" providerId="AD" clId="Web-{C52F0CB3-B84D-EF7D-7CD0-5EF767B5E5A8}" dt="2024-07-04T10:32:44.024" v="185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  <pc:docChgLst>
    <pc:chgData name="Daniel Maggs" userId="S::daniel.maggs@motohaus.com::58dd7813-3ae2-4bf0-886a-07aa2dace31c" providerId="AD" clId="Web-{07FAE88B-2D01-046A-4526-FE9852D8AF2C}"/>
    <pc:docChg chg="modSld">
      <pc:chgData name="Daniel Maggs" userId="S::daniel.maggs@motohaus.com::58dd7813-3ae2-4bf0-886a-07aa2dace31c" providerId="AD" clId="Web-{07FAE88B-2D01-046A-4526-FE9852D8AF2C}" dt="2024-07-04T12:12:03.981" v="0" actId="1076"/>
      <pc:docMkLst>
        <pc:docMk/>
      </pc:docMkLst>
      <pc:sldChg chg="modSp">
        <pc:chgData name="Daniel Maggs" userId="S::daniel.maggs@motohaus.com::58dd7813-3ae2-4bf0-886a-07aa2dace31c" providerId="AD" clId="Web-{07FAE88B-2D01-046A-4526-FE9852D8AF2C}" dt="2024-07-04T12:12:03.981" v="0" actId="1076"/>
        <pc:sldMkLst>
          <pc:docMk/>
          <pc:sldMk cId="628937931" sldId="269"/>
        </pc:sldMkLst>
        <pc:graphicFrameChg chg="mod">
          <ac:chgData name="Daniel Maggs" userId="S::daniel.maggs@motohaus.com::58dd7813-3ae2-4bf0-886a-07aa2dace31c" providerId="AD" clId="Web-{07FAE88B-2D01-046A-4526-FE9852D8AF2C}" dt="2024-07-04T12:12:03.981" v="0" actId="1076"/>
          <ac:graphicFrameMkLst>
            <pc:docMk/>
            <pc:sldMk cId="628937931" sldId="269"/>
            <ac:graphicFrameMk id="4" creationId="{84215F54-E7EF-3A29-E950-27266C19EE36}"/>
          </ac:graphicFrameMkLst>
        </pc:graphicFrameChg>
      </pc:sldChg>
    </pc:docChg>
  </pc:docChgLst>
  <pc:docChgLst>
    <pc:chgData name="Daniel Maggs" userId="S::daniel.maggs@motohaus.com::58dd7813-3ae2-4bf0-886a-07aa2dace31c" providerId="AD" clId="Web-{9D8D287C-AFF4-D07A-AFF0-CDE6D4D872F8}"/>
    <pc:docChg chg="modSld">
      <pc:chgData name="Daniel Maggs" userId="S::daniel.maggs@motohaus.com::58dd7813-3ae2-4bf0-886a-07aa2dace31c" providerId="AD" clId="Web-{9D8D287C-AFF4-D07A-AFF0-CDE6D4D872F8}" dt="2024-07-04T10:39:30.588" v="0" actId="1076"/>
      <pc:docMkLst>
        <pc:docMk/>
      </pc:docMkLst>
      <pc:sldChg chg="modSp">
        <pc:chgData name="Daniel Maggs" userId="S::daniel.maggs@motohaus.com::58dd7813-3ae2-4bf0-886a-07aa2dace31c" providerId="AD" clId="Web-{9D8D287C-AFF4-D07A-AFF0-CDE6D4D872F8}" dt="2024-07-04T10:39:30.588" v="0" actId="1076"/>
        <pc:sldMkLst>
          <pc:docMk/>
          <pc:sldMk cId="628937931" sldId="269"/>
        </pc:sldMkLst>
        <pc:graphicFrameChg chg="mod">
          <ac:chgData name="Daniel Maggs" userId="S::daniel.maggs@motohaus.com::58dd7813-3ae2-4bf0-886a-07aa2dace31c" providerId="AD" clId="Web-{9D8D287C-AFF4-D07A-AFF0-CDE6D4D872F8}" dt="2024-07-04T10:39:30.588" v="0" actId="1076"/>
          <ac:graphicFrameMkLst>
            <pc:docMk/>
            <pc:sldMk cId="628937931" sldId="269"/>
            <ac:graphicFrameMk id="3" creationId="{24F0A14B-0637-8AA7-F39C-9FACB747CA47}"/>
          </ac:graphicFrameMkLst>
        </pc:graphicFrame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D32E-2A58-5DC2-C19F-CB2DB8492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850F8-6508-77A3-495A-7AB788BEC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CBCD-6F90-AFF8-A0C3-C849D5D3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63DEC-9922-1EC2-5E1D-93C90EE1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93DE2-E439-9452-143A-790BD34B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53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FFB5-0C5A-ABEC-14C9-B8E14F57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2D1CE-1173-D87F-0489-A8759516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99F3-8D41-98A6-4697-D53A2626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0F3CD-C968-E1BE-C000-0BD75A44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3EFBF-05C5-81C6-1694-143D9561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6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F39AB-D4A0-EFF9-CC20-3CB2E3106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6F0DC4-48D8-9C9C-3CA6-4536DBA51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06B27-BBDD-74EA-D5F1-1A7C15050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4ECF7-766D-3968-58E5-F02742B5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2FFA0-FE35-92E1-9C8C-75B597B0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4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B0ACE-311C-9C56-0A0D-73B761E8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131E-AF7C-D63C-40B2-DCE15A71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6A6DA-B904-03FD-17BA-B589E17B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9365-B14C-0CB4-C361-E3759271F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B0E41-E753-E4BD-49AB-3E8EE39F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1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01BA-7025-D4A4-BBCF-6771986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01990-DEEE-7FDB-286B-E25A05B4D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798AA-4503-94D7-5DD3-CD64EF241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36DF2-4858-8F75-AB12-73160F1B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5E304-C422-EDD7-72BD-E613C157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7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552A-6591-C7F0-E92D-2B41BCA2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04FB-E5B8-E849-64D8-684CCDC27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7148B-FF62-E7C8-61D4-BCE24B3AF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6ECA0-8852-2F70-4854-680C0B1D2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7C081-4D90-E6DB-98E7-C3E1EF8C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A70FC-BE88-3536-6CA3-0E74267D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5BB0-DA4D-C63F-A620-BCE451BB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3BFF5-87EC-9DE7-BFB1-A0392394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E21B9-F130-AA6A-CBD9-BD706F7E1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4EC4D-BF07-F876-4697-5185B065F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EAC3B1-F301-236B-BBEC-577DBAF1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FB4F9-EADD-ABB2-A9A0-A806EF904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37BF8-838D-AAB3-64F3-F4E732AB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1DBB6-2BB2-8DD2-F180-1967DA22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7B5A-1617-14A2-0BF8-BCEEB1E8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4D8E7-847B-93DD-C40F-C1B3D046A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CC366-6869-9C7F-28B4-A6F0BA168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40CAD-92ED-DDFA-386D-635D82E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6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73520-9E11-CC45-1E10-74598DC9F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B99E0-7DC2-58B4-8ED3-03867C08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EEFB3-1AF4-A8A2-B8E9-306B335B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2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5D0E-E78A-C570-3FFC-ACA7EC53A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ACD5E-AA06-C5BC-0F10-D15DDB04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638D3-1465-4C38-F75F-015A40A76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A93BF-8E2B-A385-357A-79EA6A41D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8E925-9914-9522-C096-7D3A024C1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13BEF-B673-8B79-E42F-85FE03D0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5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2218-4D30-0430-FF31-41509276E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81BBF-F01C-9ADE-DB95-73C747B73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5679C-029D-0510-5BA4-9818205CE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09071-448D-6CC4-3239-71460A73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B0F0C-E601-7D5D-27F5-D219158C4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3A3A0-AC76-6BF4-CA1E-20AE3CF0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431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E8F4-5B6C-DB1F-DA98-51CF664C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9B4A4-DA44-5C64-71EB-DC5DBE13D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37125-D063-98A3-F920-FD32CAF29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787533-3EBA-2740-8BB3-45F51D293B1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E7-32B2-BD78-5826-B1F7088BF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D19DA-B9DC-CD8E-73F9-9BD7B8164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B46FD-8D5A-A847-A129-65BB59FFC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0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microsoft.com/office/2007/relationships/media" Target="../media/media1.mov"/><Relationship Id="rId2" Type="http://schemas.openxmlformats.org/officeDocument/2006/relationships/video" Target="../media/media1.mov"/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microsoft.com/office/2007/relationships/media" Target="../media/media3.mov"/><Relationship Id="rId6" Type="http://schemas.openxmlformats.org/officeDocument/2006/relationships/video" Target="../media/media3.mov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29A7-661E-06ED-2BBF-CD6AEF033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8183" y="1214438"/>
            <a:ext cx="5762368" cy="238760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Aptos" panose="020B0004020202020204" pitchFamily="34" charset="0"/>
              </a:rPr>
              <a:t>Monthly Marketing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0F7CC-7C42-B7A0-BDDB-EDB5A0C49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248" y="4197909"/>
            <a:ext cx="5342238" cy="253270"/>
          </a:xfrm>
        </p:spPr>
        <p:txBody>
          <a:bodyPr>
            <a:normAutofit fontScale="55000" lnSpcReduction="20000"/>
          </a:bodyPr>
          <a:lstStyle/>
          <a:p>
            <a:r>
              <a:rPr lang="en-US"/>
              <a:t>June 2024</a:t>
            </a:r>
          </a:p>
        </p:txBody>
      </p:sp>
      <p:pic>
        <p:nvPicPr>
          <p:cNvPr id="6" name="Picture 5" descr="A person wearing a helmet and standing on a motorcycle&#10;&#10;Description automatically generated">
            <a:extLst>
              <a:ext uri="{FF2B5EF4-FFF2-40B4-BE49-F238E27FC236}">
                <a16:creationId xmlns:a16="http://schemas.microsoft.com/office/drawing/2014/main" id="{4929070E-EB05-8F6C-A5F4-B5CEFDA62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07" y="0"/>
            <a:ext cx="457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AA85-B7F8-FB7D-CAF9-011F9A99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E-Commerce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D91B-49E4-6B9D-7A6E-6FDC96F3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31092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240919"/>
            <a:ext cx="10515600" cy="1325563"/>
          </a:xfrm>
        </p:spPr>
        <p:txBody>
          <a:bodyPr/>
          <a:lstStyle/>
          <a:p>
            <a:r>
              <a:rPr lang="en-US"/>
              <a:t>Start/Stop/Do 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STOP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DO MORE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START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407541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1031-FB0D-7D18-5F2A-8B8CDB8A0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54" y="-72232"/>
            <a:ext cx="10515600" cy="1325563"/>
          </a:xfrm>
        </p:spPr>
        <p:txBody>
          <a:bodyPr/>
          <a:lstStyle/>
          <a:p>
            <a:r>
              <a:rPr lang="en-US"/>
              <a:t>Following Month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9414E-40E1-F935-CF53-1C63A65DF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4" y="977758"/>
            <a:ext cx="10515600" cy="613047"/>
          </a:xfrm>
        </p:spPr>
        <p:txBody>
          <a:bodyPr/>
          <a:lstStyle/>
          <a:p>
            <a:pPr marL="0" indent="0">
              <a:buNone/>
            </a:pPr>
            <a:r>
              <a:rPr lang="en-US" sz="1600"/>
              <a:t>Workload planning for upcoming month, </a:t>
            </a:r>
            <a:r>
              <a:rPr lang="en-GB" sz="16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does any particular function need support or is there as-hoc events that need greater focus e.g. ABR Festival)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3DE5-CED9-7577-E33E-BC7920F6EF68}"/>
              </a:ext>
            </a:extLst>
          </p:cNvPr>
          <p:cNvSpPr txBox="1"/>
          <p:nvPr/>
        </p:nvSpPr>
        <p:spPr>
          <a:xfrm>
            <a:off x="4297584" y="1770015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7760-F8BD-97F3-FDA2-313B35EB71CE}"/>
              </a:ext>
            </a:extLst>
          </p:cNvPr>
          <p:cNvSpPr txBox="1"/>
          <p:nvPr/>
        </p:nvSpPr>
        <p:spPr>
          <a:xfrm>
            <a:off x="8032203" y="1770016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70B3D-A96D-2D3E-1058-232995A071CE}"/>
              </a:ext>
            </a:extLst>
          </p:cNvPr>
          <p:cNvSpPr txBox="1"/>
          <p:nvPr/>
        </p:nvSpPr>
        <p:spPr>
          <a:xfrm>
            <a:off x="540228" y="1757163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36660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B01D-940B-170E-BB70-444925D5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DB3B7-D21A-02F6-23DE-F4437AC1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Review of last meetings actions.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Market trends and insights (intentionally broad topic, but anything interesting people have seen or learnt about that is worth sharing).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Current state of play across social media, influencers, PPC, newsletters, E-commerce, Branding, Content Creation (only to mention noteworthy items of discussion. Use this as a chance to showcase your particular area and provoke discussion). 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START, STOP,  DO MORE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Workload planning for upcoming month (does any particular function need support or is there as-hoc events that need greater focus e.g. ABF Festival)</a:t>
            </a:r>
          </a:p>
          <a:p>
            <a:pPr algn="l">
              <a:buFont typeface="+mj-lt"/>
              <a:buAutoNum type="arabicPeriod"/>
            </a:pPr>
            <a:r>
              <a:rPr lang="en-GB" sz="1800" b="0" i="0" u="none" strike="noStrike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Summarise actions for coming month (need to think of way to monitor these easily ....ideas welcome)</a:t>
            </a:r>
          </a:p>
          <a:p>
            <a:pPr marL="0" indent="0" algn="l">
              <a:buNone/>
            </a:pPr>
            <a:endParaRPr lang="en-GB" sz="1800" b="0" i="0" u="none" strike="noStrike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0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97" y="156951"/>
            <a:ext cx="10515600" cy="1325563"/>
          </a:xfrm>
        </p:spPr>
        <p:txBody>
          <a:bodyPr/>
          <a:lstStyle/>
          <a:p>
            <a:r>
              <a:rPr lang="en-US"/>
              <a:t>Actions from Prior Month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D2362-B59E-C078-DBA7-302143B0326C}"/>
              </a:ext>
            </a:extLst>
          </p:cNvPr>
          <p:cNvSpPr txBox="1"/>
          <p:nvPr/>
        </p:nvSpPr>
        <p:spPr>
          <a:xfrm>
            <a:off x="4308953" y="1526804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Content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F360D-C53C-01F5-16AC-8B0B52544D37}"/>
              </a:ext>
            </a:extLst>
          </p:cNvPr>
          <p:cNvSpPr txBox="1"/>
          <p:nvPr/>
        </p:nvSpPr>
        <p:spPr>
          <a:xfrm>
            <a:off x="8043572" y="1526805"/>
            <a:ext cx="3745283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Website/eCommerce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9197C-A883-230D-CA93-8DF69C2F054D}"/>
              </a:ext>
            </a:extLst>
          </p:cNvPr>
          <p:cNvSpPr txBox="1"/>
          <p:nvPr/>
        </p:nvSpPr>
        <p:spPr>
          <a:xfrm>
            <a:off x="551597" y="1513952"/>
            <a:ext cx="3596832" cy="4524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Paid Media</a:t>
            </a:r>
          </a:p>
          <a:p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505481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6B9B-B439-7562-C57C-D8C8D508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Trends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D982B-01AD-514F-653B-DEDFF4AA0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Competitor mentions, market mentions, ideas etc. 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5683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151% more Reach achieved on NEXX Traffic campaign MoM</a:t>
            </a:r>
          </a:p>
          <a:p>
            <a:r>
              <a:rPr lang="en-US"/>
              <a:t>- </a:t>
            </a:r>
            <a:r>
              <a:rPr lang="en-US" sz="1200"/>
              <a:t>120.99% (4.7k) increase on outbound clicks MoM through Paid Social campaigns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Social Media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924781-0304-7E34-B429-2B9E7197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83" y="4251325"/>
            <a:ext cx="9575433" cy="192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3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638881" y="417576"/>
            <a:ext cx="10909640" cy="12493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Social Media Performance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215F54-E7EF-3A29-E950-27266C19E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934841"/>
              </p:ext>
            </p:extLst>
          </p:nvPr>
        </p:nvGraphicFramePr>
        <p:xfrm>
          <a:off x="336220" y="1702728"/>
          <a:ext cx="11059171" cy="5635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949">
                  <a:extLst>
                    <a:ext uri="{9D8B030D-6E8A-4147-A177-3AD203B41FA5}">
                      <a16:colId xmlns:a16="http://schemas.microsoft.com/office/drawing/2014/main" val="3498056848"/>
                    </a:ext>
                  </a:extLst>
                </a:gridCol>
                <a:gridCol w="1163949">
                  <a:extLst>
                    <a:ext uri="{9D8B030D-6E8A-4147-A177-3AD203B41FA5}">
                      <a16:colId xmlns:a16="http://schemas.microsoft.com/office/drawing/2014/main" val="3974439137"/>
                    </a:ext>
                  </a:extLst>
                </a:gridCol>
                <a:gridCol w="1163949">
                  <a:extLst>
                    <a:ext uri="{9D8B030D-6E8A-4147-A177-3AD203B41FA5}">
                      <a16:colId xmlns:a16="http://schemas.microsoft.com/office/drawing/2014/main" val="3188273713"/>
                    </a:ext>
                  </a:extLst>
                </a:gridCol>
                <a:gridCol w="1163949">
                  <a:extLst>
                    <a:ext uri="{9D8B030D-6E8A-4147-A177-3AD203B41FA5}">
                      <a16:colId xmlns:a16="http://schemas.microsoft.com/office/drawing/2014/main" val="2219722442"/>
                    </a:ext>
                  </a:extLst>
                </a:gridCol>
                <a:gridCol w="1163949">
                  <a:extLst>
                    <a:ext uri="{9D8B030D-6E8A-4147-A177-3AD203B41FA5}">
                      <a16:colId xmlns:a16="http://schemas.microsoft.com/office/drawing/2014/main" val="3392554343"/>
                    </a:ext>
                  </a:extLst>
                </a:gridCol>
                <a:gridCol w="1293276">
                  <a:extLst>
                    <a:ext uri="{9D8B030D-6E8A-4147-A177-3AD203B41FA5}">
                      <a16:colId xmlns:a16="http://schemas.microsoft.com/office/drawing/2014/main" val="297676377"/>
                    </a:ext>
                  </a:extLst>
                </a:gridCol>
                <a:gridCol w="1691207">
                  <a:extLst>
                    <a:ext uri="{9D8B030D-6E8A-4147-A177-3AD203B41FA5}">
                      <a16:colId xmlns:a16="http://schemas.microsoft.com/office/drawing/2014/main" val="699524771"/>
                    </a:ext>
                  </a:extLst>
                </a:gridCol>
                <a:gridCol w="1177213">
                  <a:extLst>
                    <a:ext uri="{9D8B030D-6E8A-4147-A177-3AD203B41FA5}">
                      <a16:colId xmlns:a16="http://schemas.microsoft.com/office/drawing/2014/main" val="2438205641"/>
                    </a:ext>
                  </a:extLst>
                </a:gridCol>
                <a:gridCol w="1077730">
                  <a:extLst>
                    <a:ext uri="{9D8B030D-6E8A-4147-A177-3AD203B41FA5}">
                      <a16:colId xmlns:a16="http://schemas.microsoft.com/office/drawing/2014/main" val="2520282743"/>
                    </a:ext>
                  </a:extLst>
                </a:gridCol>
              </a:tblGrid>
              <a:tr h="318843">
                <a:tc gridSpan="9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Brand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Channel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Following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Reach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% Reach MoM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# New page likes &amp; followers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% follower change MoM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# of Page Visits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 b="1">
                          <a:latin typeface="Arial"/>
                        </a:defRPr>
                      </a:pPr>
                      <a:r>
                        <a:t>% Page Visits MoM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320454"/>
                  </a:ext>
                </a:extLst>
              </a:tr>
              <a:tr h="716774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Brand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Channel 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Following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Reach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% Reach MoM 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# New page likes &amp; followers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% follower change MoM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# of Page Visits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6553264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Motohaus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Facebook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2569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60500.00%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-1.315702479338843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5.00%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0.001946282600233554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319.00%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114143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Motohaus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Instagram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323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3000.00%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-2.9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6.00%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0.018575851393188854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23.00%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2418380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Keis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Facebook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2556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23.00%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-3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0.0003912363067292645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21.00%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864411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Keis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Instagram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2622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192.00%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-1.0729166666666667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11.00%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0.004195270785659802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25.00%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3138710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SW-Motech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Facebook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1967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31600.00%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-0.14240506329113925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6.00%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0.003050330452465684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444.00%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6549733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NEXX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Facebook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20482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178600.00%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-2.844904815229563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-0.45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1400.00%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6557344"/>
                  </a:ext>
                </a:extLst>
              </a:tr>
              <a:tr h="318843"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NEXX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Instagram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777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22000.00%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-4.359090909090909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121.00%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-1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721.00%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338730"/>
                  </a:ext>
                </a:extLst>
              </a:tr>
              <a:tr h="318843">
                <a:tc gridSpan="3"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Totals</a:t>
                      </a:r>
                    </a:p>
                  </a:txBody>
                  <a:tcPr marL="12435" marR="12435" marT="12435" marB="5969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295915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-2.36%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170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>
                          <a:latin typeface="Arial"/>
                        </a:defRPr>
                      </a:pPr>
                      <a:r>
                        <a:t>-1.03%</a:t>
                      </a:r>
                    </a:p>
                  </a:txBody>
                  <a:tcPr marL="12435" marR="12435" marT="12435" marB="5969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9728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93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BD4C-CC2E-B453-B26B-023910B87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190103" cy="1325563"/>
          </a:xfrm>
        </p:spPr>
        <p:txBody>
          <a:bodyPr/>
          <a:lstStyle/>
          <a:p>
            <a:r>
              <a:rPr lang="en-US"/>
              <a:t>Influencer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AE6E2-E993-E595-C730-ED3E2850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072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Wins, Improvements etc.</a:t>
            </a:r>
          </a:p>
          <a:p>
            <a:pPr marL="0" indent="0">
              <a:buNone/>
            </a:pPr>
            <a:endParaRPr lang="en-US" sz="1800"/>
          </a:p>
        </p:txBody>
      </p:sp>
      <p:pic>
        <p:nvPicPr>
          <p:cNvPr id="5" name="Untitled.mov">
            <a:hlinkClick r:id="" action="ppaction://media"/>
            <a:extLst>
              <a:ext uri="{FF2B5EF4-FFF2-40B4-BE49-F238E27FC236}">
                <a16:creationId xmlns:a16="http://schemas.microsoft.com/office/drawing/2014/main" id="{1CD4C059-5725-20DD-4076-FCC3345B2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06565" y="183592"/>
            <a:ext cx="2483620" cy="3853893"/>
          </a:xfrm>
          <a:prstGeom prst="rect">
            <a:avLst/>
          </a:prstGeom>
        </p:spPr>
      </p:pic>
      <p:pic>
        <p:nvPicPr>
          <p:cNvPr id="6" name="Untitled.mov">
            <a:hlinkClick r:id="" action="ppaction://media"/>
            <a:extLst>
              <a:ext uri="{FF2B5EF4-FFF2-40B4-BE49-F238E27FC236}">
                <a16:creationId xmlns:a16="http://schemas.microsoft.com/office/drawing/2014/main" id="{E2DA1613-856D-689B-FA65-CC22389F34B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48803" y="183592"/>
            <a:ext cx="2483619" cy="3853893"/>
          </a:xfrm>
          <a:prstGeom prst="rect">
            <a:avLst/>
          </a:prstGeom>
        </p:spPr>
      </p:pic>
      <p:pic>
        <p:nvPicPr>
          <p:cNvPr id="7" name="Untitled2.mov">
            <a:hlinkClick r:id="" action="ppaction://media"/>
            <a:extLst>
              <a:ext uri="{FF2B5EF4-FFF2-40B4-BE49-F238E27FC236}">
                <a16:creationId xmlns:a16="http://schemas.microsoft.com/office/drawing/2014/main" id="{9C5CB67B-07B8-86BB-75C0-F6CA680C548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51194" y="183592"/>
            <a:ext cx="2331962" cy="385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7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Paid Search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0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D60E1A-AABB-94D6-3A5B-22A5FAB690CA}"/>
              </a:ext>
            </a:extLst>
          </p:cNvPr>
          <p:cNvSpPr txBox="1"/>
          <p:nvPr/>
        </p:nvSpPr>
        <p:spPr>
          <a:xfrm>
            <a:off x="135924" y="681037"/>
            <a:ext cx="5758249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What’s Worked Well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X ROAS</a:t>
            </a:r>
          </a:p>
          <a:p>
            <a:r>
              <a:rPr lang="en-US"/>
              <a:t>-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  <a:br>
              <a:rPr lang="en-US"/>
            </a:br>
            <a:r>
              <a:rPr lang="en-US"/>
              <a:t>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DD062-B884-AA63-59E0-070C22BC3AA7}"/>
              </a:ext>
            </a:extLst>
          </p:cNvPr>
          <p:cNvSpPr txBox="1"/>
          <p:nvPr/>
        </p:nvSpPr>
        <p:spPr>
          <a:xfrm>
            <a:off x="5993027" y="681037"/>
            <a:ext cx="6030097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/>
              <a:t>Next Steps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sz="1200"/>
              <a:t>E.g., Creation of X campaign</a:t>
            </a:r>
          </a:p>
          <a:p>
            <a:r>
              <a:rPr lang="en-US"/>
              <a:t>- 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  <a:p>
            <a:r>
              <a:rPr lang="en-US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578F7-1045-8C73-9EDE-5EC1762DFA4B}"/>
              </a:ext>
            </a:extLst>
          </p:cNvPr>
          <p:cNvSpPr txBox="1"/>
          <p:nvPr/>
        </p:nvSpPr>
        <p:spPr>
          <a:xfrm>
            <a:off x="135924" y="123568"/>
            <a:ext cx="118872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/>
              <a:t>Newsletter/Email Activity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0A0CF-D36E-7BAC-1E6A-D6B5EBD995E2}"/>
              </a:ext>
            </a:extLst>
          </p:cNvPr>
          <p:cNvSpPr txBox="1"/>
          <p:nvPr/>
        </p:nvSpPr>
        <p:spPr>
          <a:xfrm>
            <a:off x="135924" y="4186671"/>
            <a:ext cx="1188720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Screenshot/summary of Data: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7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13C18C1345234882158FA0A45AD75D" ma:contentTypeVersion="18" ma:contentTypeDescription="Create a new document." ma:contentTypeScope="" ma:versionID="e08f2696a7b16a9d461dc40321686f30">
  <xsd:schema xmlns:xsd="http://www.w3.org/2001/XMLSchema" xmlns:xs="http://www.w3.org/2001/XMLSchema" xmlns:p="http://schemas.microsoft.com/office/2006/metadata/properties" xmlns:ns2="f4397f6e-b05f-48bf-ba03-4bbc86bdd192" xmlns:ns3="07a87623-8134-4e67-b860-0ff98346cfc2" targetNamespace="http://schemas.microsoft.com/office/2006/metadata/properties" ma:root="true" ma:fieldsID="6315107c7bf4b2d88a526a5a3ffd0690" ns2:_="" ns3:_="">
    <xsd:import namespace="f4397f6e-b05f-48bf-ba03-4bbc86bdd192"/>
    <xsd:import namespace="07a87623-8134-4e67-b860-0ff98346cf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397f6e-b05f-48bf-ba03-4bbc86bdd1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2331c3-9c98-422b-be2e-42cb17a6a8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87623-8134-4e67-b860-0ff98346cfc2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a200339-e232-422f-a2a0-12689a9d6b90}" ma:internalName="TaxCatchAll" ma:showField="CatchAllData" ma:web="07a87623-8134-4e67-b860-0ff98346cf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4397f6e-b05f-48bf-ba03-4bbc86bdd192">
      <Terms xmlns="http://schemas.microsoft.com/office/infopath/2007/PartnerControls"/>
    </lcf76f155ced4ddcb4097134ff3c332f>
    <TaxCatchAll xmlns="07a87623-8134-4e67-b860-0ff98346cfc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667DE0-2FCC-4CEB-A69C-D8B1D7A2E23A}">
  <ds:schemaRefs>
    <ds:schemaRef ds:uri="07a87623-8134-4e67-b860-0ff98346cfc2"/>
    <ds:schemaRef ds:uri="f4397f6e-b05f-48bf-ba03-4bbc86bdd1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1090406-C25D-48FD-9BB1-7F6FF5E522F4}">
  <ds:schemaRefs>
    <ds:schemaRef ds:uri="07a87623-8134-4e67-b860-0ff98346cfc2"/>
    <ds:schemaRef ds:uri="f4397f6e-b05f-48bf-ba03-4bbc86bdd192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A0A202D-DBC0-44E4-A041-AC7A406F7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Monthly Marketing Meeting</vt:lpstr>
      <vt:lpstr>Agenda</vt:lpstr>
      <vt:lpstr>Actions from Prior Month</vt:lpstr>
      <vt:lpstr>Market Trends &amp; Insights</vt:lpstr>
      <vt:lpstr>PowerPoint Presentation</vt:lpstr>
      <vt:lpstr>PowerPoint Presentation</vt:lpstr>
      <vt:lpstr>Influencer Activity</vt:lpstr>
      <vt:lpstr>PowerPoint Presentation</vt:lpstr>
      <vt:lpstr>PowerPoint Presentation</vt:lpstr>
      <vt:lpstr>E-Commerce Updates</vt:lpstr>
      <vt:lpstr>Start/Stop/Do More</vt:lpstr>
      <vt:lpstr>Following Month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Monthly Marketing Meeting</dc:title>
  <dc:creator>Catharyne Walton</dc:creator>
  <cp:revision>52</cp:revision>
  <dcterms:created xsi:type="dcterms:W3CDTF">2024-06-13T10:08:33Z</dcterms:created>
  <dcterms:modified xsi:type="dcterms:W3CDTF">2024-07-04T12:12:05Z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0x0101009413C18C1345234882158FA0A45AD75D</vt:lpwstr>
  </property>
  <property fmtid="{D5CDD505-2E9C-101B-9397-08002B2CF9AE}" pid="3" name="MediaServiceImageTags">
    <vt:lpwstr/>
  </property>
</Properties>
</file>

<file path=docProps/thumbnail.jpeg>
</file>